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2" r:id="rId7"/>
    <p:sldId id="267" r:id="rId8"/>
    <p:sldId id="261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50" autoAdjust="0"/>
  </p:normalViewPr>
  <p:slideViewPr>
    <p:cSldViewPr snapToGrid="0">
      <p:cViewPr>
        <p:scale>
          <a:sx n="82" d="100"/>
          <a:sy n="82" d="100"/>
        </p:scale>
        <p:origin x="-852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3" y="-925"/>
            <a:ext cx="12195173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3173" y="-925"/>
            <a:ext cx="12195173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720852" y="-1720850"/>
            <a:ext cx="6858000" cy="1029970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0633"/>
            <a:ext cx="4765676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3" y="5051293"/>
            <a:ext cx="12195173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365760"/>
            <a:ext cx="1002792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00629"/>
            <a:ext cx="1002792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224" y="5870448"/>
            <a:ext cx="2901696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10/21/2013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019" y="6285122"/>
            <a:ext cx="6299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384" y="6170822"/>
            <a:ext cx="67056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9461" y="3665885"/>
            <a:ext cx="10301377" cy="2439633"/>
          </a:xfrm>
        </p:spPr>
        <p:txBody>
          <a:bodyPr>
            <a:normAutofit/>
          </a:bodyPr>
          <a:lstStyle/>
          <a:p>
            <a:r>
              <a:rPr lang="en-US" sz="6000" dirty="0" smtClean="0"/>
              <a:t>Gifted Networking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8386" y="2877136"/>
            <a:ext cx="9144000" cy="754025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October 23, 2013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Exit Slip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600" dirty="0" smtClean="0"/>
              <a:t>Share</a:t>
            </a:r>
          </a:p>
          <a:p>
            <a:r>
              <a:rPr lang="en-US" sz="3600" dirty="0" smtClean="0"/>
              <a:t>Apply</a:t>
            </a:r>
          </a:p>
          <a:p>
            <a:r>
              <a:rPr lang="en-US" sz="3600" dirty="0" smtClean="0"/>
              <a:t>Evaluate (link on the wiki)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Welcome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Introductions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Agenda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sz="2400" dirty="0" smtClean="0"/>
              <a:t>Sharing</a:t>
            </a:r>
          </a:p>
          <a:p>
            <a:r>
              <a:rPr lang="en-US" sz="2400" dirty="0" smtClean="0"/>
              <a:t>Implementing the PA Core Standards – Teaching Channel</a:t>
            </a:r>
          </a:p>
          <a:p>
            <a:r>
              <a:rPr lang="en-US" sz="2400" dirty="0" smtClean="0"/>
              <a:t>Web Resources </a:t>
            </a:r>
          </a:p>
          <a:p>
            <a:r>
              <a:rPr lang="en-US" sz="2400" dirty="0" smtClean="0"/>
              <a:t>Web 2.0 Tools for Writing</a:t>
            </a:r>
          </a:p>
          <a:p>
            <a:r>
              <a:rPr lang="en-US" sz="2400" dirty="0" smtClean="0"/>
              <a:t>Student Learning Objectives</a:t>
            </a:r>
          </a:p>
          <a:p>
            <a:r>
              <a:rPr lang="en-US" sz="2400" dirty="0" smtClean="0"/>
              <a:t>Collaboration</a:t>
            </a:r>
          </a:p>
          <a:p>
            <a:r>
              <a:rPr lang="en-US" sz="2400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Sharing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have you been trying in the area of</a:t>
            </a:r>
          </a:p>
          <a:p>
            <a:pPr lvl="1"/>
            <a:r>
              <a:rPr lang="en-US" sz="2800" dirty="0"/>
              <a:t>Shifts necessary for the PA (Common) Core</a:t>
            </a:r>
            <a:r>
              <a:rPr lang="en-US" sz="2800" dirty="0" smtClean="0"/>
              <a:t>?</a:t>
            </a:r>
          </a:p>
          <a:p>
            <a:pPr lvl="2"/>
            <a:r>
              <a:rPr lang="en-US" sz="2800" dirty="0" smtClean="0"/>
              <a:t>Reading in Social Studies</a:t>
            </a:r>
          </a:p>
          <a:p>
            <a:pPr lvl="2"/>
            <a:r>
              <a:rPr lang="en-US" sz="2800" dirty="0" smtClean="0"/>
              <a:t>Writing in Social Studies</a:t>
            </a:r>
            <a:endParaRPr lang="en-US" sz="2800" dirty="0"/>
          </a:p>
          <a:p>
            <a:pPr lvl="1"/>
            <a:r>
              <a:rPr lang="en-US" sz="2800" dirty="0" smtClean="0"/>
              <a:t>Higher Order Thinking?</a:t>
            </a:r>
          </a:p>
          <a:p>
            <a:pPr lvl="2"/>
            <a:r>
              <a:rPr lang="en-US" sz="2800" dirty="0" smtClean="0"/>
              <a:t>Webb’s Depth of Knowledge</a:t>
            </a:r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Implementing the PA Core Standards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Best Practices</a:t>
            </a:r>
          </a:p>
          <a:p>
            <a:pPr lvl="1"/>
            <a:r>
              <a:rPr lang="en-US" sz="2400" dirty="0" smtClean="0"/>
              <a:t>Teaching Channel</a:t>
            </a:r>
          </a:p>
          <a:p>
            <a:pPr lvl="1"/>
            <a:r>
              <a:rPr lang="en-US" sz="2400" dirty="0" smtClean="0"/>
              <a:t>Links on Wiki</a:t>
            </a:r>
          </a:p>
          <a:p>
            <a:r>
              <a:rPr lang="en-US" sz="2400" dirty="0" smtClean="0"/>
              <a:t>Choose a video</a:t>
            </a:r>
          </a:p>
          <a:p>
            <a:pPr lvl="1"/>
            <a:r>
              <a:rPr lang="en-US" sz="2400" dirty="0" smtClean="0"/>
              <a:t>Watch video</a:t>
            </a:r>
          </a:p>
          <a:p>
            <a:pPr lvl="1"/>
            <a:r>
              <a:rPr lang="en-US" sz="2400" dirty="0" smtClean="0"/>
              <a:t>What ‘take </a:t>
            </a:r>
            <a:r>
              <a:rPr lang="en-US" sz="2400" dirty="0" err="1" smtClean="0"/>
              <a:t>aways</a:t>
            </a:r>
            <a:r>
              <a:rPr lang="en-US" sz="2400" dirty="0" smtClean="0"/>
              <a:t>’ did you glean?</a:t>
            </a:r>
          </a:p>
          <a:p>
            <a:r>
              <a:rPr lang="en-US" sz="2400" dirty="0" smtClean="0"/>
              <a:t>Whole group discussion</a:t>
            </a:r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Web 2.0 Tools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Links on Wiki</a:t>
            </a:r>
          </a:p>
          <a:p>
            <a:r>
              <a:rPr lang="en-US" sz="3200" dirty="0" smtClean="0"/>
              <a:t>View and critique</a:t>
            </a:r>
          </a:p>
          <a:p>
            <a:r>
              <a:rPr lang="en-US" sz="3200" dirty="0" smtClean="0"/>
              <a:t>Add worthwhile links to the appropriate area of the wiki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94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Web 2.0 Tools for Writing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Links on Wiki</a:t>
            </a:r>
          </a:p>
          <a:p>
            <a:r>
              <a:rPr lang="en-US" sz="2800" dirty="0" smtClean="0"/>
              <a:t>View and critique</a:t>
            </a:r>
          </a:p>
          <a:p>
            <a:r>
              <a:rPr lang="en-US" sz="2800" dirty="0" smtClean="0"/>
              <a:t>Add worthwhile links to the Literacy area of the wiki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727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Student learning Objectives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www.pdesas.org</a:t>
            </a:r>
          </a:p>
        </p:txBody>
      </p:sp>
    </p:spTree>
    <p:extLst>
      <p:ext uri="{BB962C8B-B14F-4D97-AF65-F5344CB8AC3E}">
        <p14:creationId xmlns:p14="http://schemas.microsoft.com/office/powerpoint/2010/main" val="23999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Collaboration Time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This is your time to continue sharing and collaborating.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814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171</TotalTime>
  <Words>164</Words>
  <Application>Microsoft Office PowerPoint</Application>
  <PresentationFormat>Custom</PresentationFormat>
  <Paragraphs>44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Angles</vt:lpstr>
      <vt:lpstr>Gifted Networking  </vt:lpstr>
      <vt:lpstr>Welcome</vt:lpstr>
      <vt:lpstr>Agenda</vt:lpstr>
      <vt:lpstr>Sharing</vt:lpstr>
      <vt:lpstr>Implementing the PA Core Standards</vt:lpstr>
      <vt:lpstr>Web 2.0 Tools </vt:lpstr>
      <vt:lpstr>Web 2.0 Tools for Writing</vt:lpstr>
      <vt:lpstr>Student learning Objectives</vt:lpstr>
      <vt:lpstr>Collaboration Time</vt:lpstr>
      <vt:lpstr>Exit Slip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Dr. Charlotte Golden</cp:lastModifiedBy>
  <cp:revision>15</cp:revision>
  <dcterms:created xsi:type="dcterms:W3CDTF">2013-09-30T17:29:03Z</dcterms:created>
  <dcterms:modified xsi:type="dcterms:W3CDTF">2013-10-21T17:45:11Z</dcterms:modified>
</cp:coreProperties>
</file>